
<file path=[Content_Types].xml><?xml version="1.0" encoding="utf-8"?>
<Types xmlns="http://schemas.openxmlformats.org/package/2006/content-types">
  <Default Extension="bin" ContentType="image/pn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59" r:id="rId37"/>
    <p:sldId id="256" r:id="rId38"/>
    <p:sldId id="260" r:id="rId39"/>
    <p:sldId id="257" r:id="rId40"/>
    <p:sldId id="258"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42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6"/>
    <p:restoredTop sz="94789"/>
  </p:normalViewPr>
  <p:slideViewPr>
    <p:cSldViewPr snapToGrid="0">
      <p:cViewPr varScale="1">
        <p:scale>
          <a:sx n="112" d="100"/>
          <a:sy n="112" d="100"/>
        </p:scale>
        <p:origin x="104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66FA-DB68-384A-993A-7A8A99F9BCE2}" type="datetimeFigureOut">
              <a:rPr lang="en-US" smtClean="0"/>
              <a:t>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2F48-253F-4847-8AF3-3F5A4B1C5DD4}" type="slidenum">
              <a:rPr lang="en-US" smtClean="0"/>
              <a:t>‹#›</a:t>
            </a:fld>
            <a:endParaRPr lang="en-US"/>
          </a:p>
        </p:txBody>
      </p:sp>
    </p:spTree>
    <p:extLst>
      <p:ext uri="{BB962C8B-B14F-4D97-AF65-F5344CB8AC3E}">
        <p14:creationId xmlns:p14="http://schemas.microsoft.com/office/powerpoint/2010/main" val="2175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AB7FD8-47F4-C842-81F0-F4D536FAADBE}"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229722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B7FD8-47F4-C842-81F0-F4D536FAADBE}"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44295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B7FD8-47F4-C842-81F0-F4D536FAADBE}"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34143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B7FD8-47F4-C842-81F0-F4D536FAADBE}"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15649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AB7FD8-47F4-C842-81F0-F4D536FAADBE}"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07127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AB7FD8-47F4-C842-81F0-F4D536FAADBE}"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90385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AB7FD8-47F4-C842-81F0-F4D536FAADBE}" type="datetimeFigureOut">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35675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AB7FD8-47F4-C842-81F0-F4D536FAADBE}" type="datetimeFigureOut">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403114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7FD8-47F4-C842-81F0-F4D536FAADBE}" type="datetimeFigureOut">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419640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7FD8-47F4-C842-81F0-F4D536FAADBE}"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372438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7FD8-47F4-C842-81F0-F4D536FAADBE}"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9AF4B-0FA5-6B4B-85C2-877FADF8496B}" type="slidenum">
              <a:rPr lang="en-US" smtClean="0"/>
              <a:t>‹#›</a:t>
            </a:fld>
            <a:endParaRPr lang="en-US"/>
          </a:p>
        </p:txBody>
      </p:sp>
    </p:spTree>
    <p:extLst>
      <p:ext uri="{BB962C8B-B14F-4D97-AF65-F5344CB8AC3E}">
        <p14:creationId xmlns:p14="http://schemas.microsoft.com/office/powerpoint/2010/main" val="156551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7FD8-47F4-C842-81F0-F4D536FAADBE}" type="datetimeFigureOut">
              <a:rPr lang="en-US" smtClean="0"/>
              <a:t>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9AF4B-0FA5-6B4B-85C2-877FADF8496B}" type="slidenum">
              <a:rPr lang="en-US" smtClean="0"/>
              <a:t>‹#›</a:t>
            </a:fld>
            <a:endParaRPr lang="en-US"/>
          </a:p>
        </p:txBody>
      </p:sp>
    </p:spTree>
    <p:extLst>
      <p:ext uri="{BB962C8B-B14F-4D97-AF65-F5344CB8AC3E}">
        <p14:creationId xmlns:p14="http://schemas.microsoft.com/office/powerpoint/2010/main" val="3654322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518 - Stepping In The Light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378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4BC6E-8FE7-1F76-155A-D1F0972245D8}"/>
              </a:ext>
            </a:extLst>
          </p:cNvPr>
          <p:cNvPicPr>
            <a:picLocks noChangeAspect="1"/>
          </p:cNvPicPr>
          <p:nvPr/>
        </p:nvPicPr>
        <p:blipFill>
          <a:blip r:embed="rId2">
            <a:alphaModFix amt="95000"/>
          </a:blip>
          <a:stretch>
            <a:fillRect/>
          </a:stretch>
        </p:blipFill>
        <p:spPr>
          <a:xfrm>
            <a:off x="1940" y="0"/>
            <a:ext cx="9142060" cy="6858000"/>
          </a:xfrm>
          <a:prstGeom prst="rect">
            <a:avLst/>
          </a:prstGeom>
        </p:spPr>
      </p:pic>
      <p:sp>
        <p:nvSpPr>
          <p:cNvPr id="6" name="TextBox 5">
            <a:extLst>
              <a:ext uri="{FF2B5EF4-FFF2-40B4-BE49-F238E27FC236}">
                <a16:creationId xmlns:a16="http://schemas.microsoft.com/office/drawing/2014/main" id="{07029587-7C21-0BA8-969C-1030CFA78E68}"/>
              </a:ext>
            </a:extLst>
          </p:cNvPr>
          <p:cNvSpPr txBox="1"/>
          <p:nvPr/>
        </p:nvSpPr>
        <p:spPr>
          <a:xfrm>
            <a:off x="441882" y="907876"/>
            <a:ext cx="4658018" cy="3785652"/>
          </a:xfrm>
          <a:prstGeom prst="rect">
            <a:avLst/>
          </a:prstGeom>
          <a:noFill/>
        </p:spPr>
        <p:txBody>
          <a:bodyPr wrap="square" rtlCol="0">
            <a:spAutoFit/>
          </a:bodyPr>
          <a:lstStyle/>
          <a:p>
            <a:pPr algn="ctr"/>
            <a:r>
              <a:rPr lang="en-US" sz="12000" dirty="0">
                <a:effectLst>
                  <a:outerShdw blurRad="50800" dist="38100" dir="2700000" algn="tl" rotWithShape="0">
                    <a:prstClr val="black">
                      <a:alpha val="40000"/>
                    </a:prstClr>
                  </a:outerShdw>
                </a:effectLst>
                <a:latin typeface="Optima" panose="02000503060000020004" pitchFamily="2" charset="0"/>
                <a:cs typeface="Calibri" panose="020F0502020204030204" pitchFamily="34" charset="0"/>
              </a:rPr>
              <a:t>FIRST</a:t>
            </a:r>
          </a:p>
          <a:p>
            <a:pPr algn="ctr"/>
            <a:r>
              <a:rPr lang="en-US" sz="12000" dirty="0">
                <a:effectLst>
                  <a:outerShdw blurRad="50800" dist="38100" dir="2700000" algn="tl" rotWithShape="0">
                    <a:prstClr val="black">
                      <a:alpha val="40000"/>
                    </a:prstClr>
                  </a:outerShdw>
                </a:effectLst>
                <a:latin typeface="Optima" panose="02000503060000020004" pitchFamily="2" charset="0"/>
                <a:cs typeface="Calibri" panose="020F0502020204030204" pitchFamily="34" charset="0"/>
              </a:rPr>
              <a:t>JOHN</a:t>
            </a:r>
          </a:p>
        </p:txBody>
      </p:sp>
      <p:sp>
        <p:nvSpPr>
          <p:cNvPr id="7" name="TextBox 6">
            <a:extLst>
              <a:ext uri="{FF2B5EF4-FFF2-40B4-BE49-F238E27FC236}">
                <a16:creationId xmlns:a16="http://schemas.microsoft.com/office/drawing/2014/main" id="{292F40A3-3A5B-F92A-5FB5-D1FE5D867D88}"/>
              </a:ext>
            </a:extLst>
          </p:cNvPr>
          <p:cNvSpPr txBox="1"/>
          <p:nvPr/>
        </p:nvSpPr>
        <p:spPr>
          <a:xfrm>
            <a:off x="0" y="6519446"/>
            <a:ext cx="7560296" cy="338554"/>
          </a:xfrm>
          <a:prstGeom prst="rect">
            <a:avLst/>
          </a:prstGeom>
          <a:solidFill>
            <a:schemeClr val="bg1">
              <a:alpha val="60000"/>
            </a:schemeClr>
          </a:solid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LAWRENCEVILLE</a:t>
            </a:r>
          </a:p>
        </p:txBody>
      </p:sp>
      <p:sp>
        <p:nvSpPr>
          <p:cNvPr id="8" name="TextBox 7">
            <a:extLst>
              <a:ext uri="{FF2B5EF4-FFF2-40B4-BE49-F238E27FC236}">
                <a16:creationId xmlns:a16="http://schemas.microsoft.com/office/drawing/2014/main" id="{1C128872-6995-CAFE-0E42-74695BAF6843}"/>
              </a:ext>
            </a:extLst>
          </p:cNvPr>
          <p:cNvSpPr txBox="1"/>
          <p:nvPr/>
        </p:nvSpPr>
        <p:spPr>
          <a:xfrm>
            <a:off x="7560296" y="6519446"/>
            <a:ext cx="1583704" cy="338554"/>
          </a:xfrm>
          <a:prstGeom prst="rect">
            <a:avLst/>
          </a:prstGeom>
          <a:solidFill>
            <a:schemeClr val="bg1">
              <a:alpha val="60000"/>
            </a:schemeClr>
          </a:solidFill>
        </p:spPr>
        <p:txBody>
          <a:bodyPr wrap="square" rtlCol="0">
            <a:spAutoFit/>
          </a:bodyPr>
          <a:lstStyle/>
          <a:p>
            <a:pPr algn="r"/>
            <a:r>
              <a:rPr lang="en-US" sz="1600" dirty="0">
                <a:solidFill>
                  <a:schemeClr val="tx1">
                    <a:lumMod val="75000"/>
                    <a:lumOff val="25000"/>
                  </a:schemeClr>
                </a:solidFill>
                <a:latin typeface="Century Gothic" panose="020B0502020202020204" pitchFamily="34" charset="0"/>
              </a:rPr>
              <a:t>11.20.22</a:t>
            </a:r>
          </a:p>
        </p:txBody>
      </p:sp>
    </p:spTree>
    <p:extLst>
      <p:ext uri="{BB962C8B-B14F-4D97-AF65-F5344CB8AC3E}">
        <p14:creationId xmlns:p14="http://schemas.microsoft.com/office/powerpoint/2010/main" val="1952263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4BC6E-8FE7-1F76-155A-D1F0972245D8}"/>
              </a:ext>
            </a:extLst>
          </p:cNvPr>
          <p:cNvPicPr>
            <a:picLocks noChangeAspect="1"/>
          </p:cNvPicPr>
          <p:nvPr/>
        </p:nvPicPr>
        <p:blipFill>
          <a:blip r:embed="rId2">
            <a:alphaModFix amt="35000"/>
          </a:blip>
          <a:stretch>
            <a:fillRect/>
          </a:stretch>
        </p:blipFill>
        <p:spPr>
          <a:xfrm>
            <a:off x="1940" y="0"/>
            <a:ext cx="9142060" cy="6858000"/>
          </a:xfrm>
          <a:prstGeom prst="rect">
            <a:avLst/>
          </a:prstGeom>
        </p:spPr>
      </p:pic>
      <p:sp>
        <p:nvSpPr>
          <p:cNvPr id="3" name="TextBox 2">
            <a:extLst>
              <a:ext uri="{FF2B5EF4-FFF2-40B4-BE49-F238E27FC236}">
                <a16:creationId xmlns:a16="http://schemas.microsoft.com/office/drawing/2014/main" id="{2DA843CB-0E6C-8D5E-1B31-485E3BC42E01}"/>
              </a:ext>
            </a:extLst>
          </p:cNvPr>
          <p:cNvSpPr txBox="1"/>
          <p:nvPr/>
        </p:nvSpPr>
        <p:spPr>
          <a:xfrm>
            <a:off x="244507" y="281984"/>
            <a:ext cx="8654985" cy="6294031"/>
          </a:xfrm>
          <a:prstGeom prst="rect">
            <a:avLst/>
          </a:prstGeom>
          <a:noFill/>
        </p:spPr>
        <p:txBody>
          <a:bodyPr wrap="square">
            <a:spAutoFit/>
          </a:bodyPr>
          <a:lstStyle/>
          <a:p>
            <a:r>
              <a:rPr lang="en-US" sz="3100" dirty="0">
                <a:latin typeface="Book Antiqua" panose="02040602050305030304" pitchFamily="18" charset="0"/>
              </a:rPr>
              <a:t>[1] That which was from the beginning, which we have heard, which we have seen with our eyes, which we looked upon and have touched with our hands, concerning the word of life—[2] the life was made manifest, and we have seen it, and testify to it and proclaim to you the eternal life, which was with the Father and was made manifest to us—[3] that which we have seen and heard we proclaim also to you, so that you too may have fellowship with us; and indeed our fellowship is with the Father and with his Son Jesus Christ. [4] And we are writing these things so that our joy may be complete.</a:t>
            </a:r>
          </a:p>
        </p:txBody>
      </p:sp>
    </p:spTree>
    <p:extLst>
      <p:ext uri="{BB962C8B-B14F-4D97-AF65-F5344CB8AC3E}">
        <p14:creationId xmlns:p14="http://schemas.microsoft.com/office/powerpoint/2010/main" val="1732850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4BC6E-8FE7-1F76-155A-D1F0972245D8}"/>
              </a:ext>
            </a:extLst>
          </p:cNvPr>
          <p:cNvPicPr>
            <a:picLocks noChangeAspect="1"/>
          </p:cNvPicPr>
          <p:nvPr/>
        </p:nvPicPr>
        <p:blipFill>
          <a:blip r:embed="rId2">
            <a:alphaModFix amt="35000"/>
          </a:blip>
          <a:stretch>
            <a:fillRect/>
          </a:stretch>
        </p:blipFill>
        <p:spPr>
          <a:xfrm>
            <a:off x="1940" y="0"/>
            <a:ext cx="9142060" cy="6858000"/>
          </a:xfrm>
          <a:prstGeom prst="rect">
            <a:avLst/>
          </a:prstGeom>
        </p:spPr>
      </p:pic>
      <p:sp>
        <p:nvSpPr>
          <p:cNvPr id="3" name="TextBox 2">
            <a:extLst>
              <a:ext uri="{FF2B5EF4-FFF2-40B4-BE49-F238E27FC236}">
                <a16:creationId xmlns:a16="http://schemas.microsoft.com/office/drawing/2014/main" id="{2DA843CB-0E6C-8D5E-1B31-485E3BC42E01}"/>
              </a:ext>
            </a:extLst>
          </p:cNvPr>
          <p:cNvSpPr txBox="1"/>
          <p:nvPr/>
        </p:nvSpPr>
        <p:spPr>
          <a:xfrm>
            <a:off x="244507" y="43458"/>
            <a:ext cx="8654985" cy="6771084"/>
          </a:xfrm>
          <a:prstGeom prst="rect">
            <a:avLst/>
          </a:prstGeom>
          <a:noFill/>
        </p:spPr>
        <p:txBody>
          <a:bodyPr wrap="square">
            <a:spAutoFit/>
          </a:bodyPr>
          <a:lstStyle/>
          <a:p>
            <a:r>
              <a:rPr lang="en-US" sz="3100" dirty="0">
                <a:latin typeface="Book Antiqua" panose="02040602050305030304" pitchFamily="18" charset="0"/>
              </a:rPr>
              <a:t>[5] This is the message we have heard from him and proclaim to you, that God is light, and in him is no darkness at all. [6] If we say we have fellowship with him while we walk in darkness, we lie and do not practice the truth. [7] But if we walk in the light, as he is in the light, we have fellowship with one another, and the blood of Jesus his Son cleanses us from all sin. [8] If we say we have no sin, we deceive ourselves, and the truth is not in us. [9] If we confess our sins, he is faithful and just to forgive us our sins and to cleanse us from all unrighteousness. [10] If we say we have not sinned, we make him a liar, and his word is not in us.</a:t>
            </a:r>
          </a:p>
        </p:txBody>
      </p:sp>
    </p:spTree>
    <p:extLst>
      <p:ext uri="{BB962C8B-B14F-4D97-AF65-F5344CB8AC3E}">
        <p14:creationId xmlns:p14="http://schemas.microsoft.com/office/powerpoint/2010/main" val="25678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4BC6E-8FE7-1F76-155A-D1F0972245D8}"/>
              </a:ext>
            </a:extLst>
          </p:cNvPr>
          <p:cNvPicPr>
            <a:picLocks noChangeAspect="1"/>
          </p:cNvPicPr>
          <p:nvPr/>
        </p:nvPicPr>
        <p:blipFill>
          <a:blip r:embed="rId2">
            <a:alphaModFix amt="35000"/>
          </a:blip>
          <a:stretch>
            <a:fillRect/>
          </a:stretch>
        </p:blipFill>
        <p:spPr>
          <a:xfrm>
            <a:off x="1940" y="0"/>
            <a:ext cx="9142060" cy="6858000"/>
          </a:xfrm>
          <a:prstGeom prst="rect">
            <a:avLst/>
          </a:prstGeom>
        </p:spPr>
      </p:pic>
      <p:sp>
        <p:nvSpPr>
          <p:cNvPr id="3" name="TextBox 2">
            <a:extLst>
              <a:ext uri="{FF2B5EF4-FFF2-40B4-BE49-F238E27FC236}">
                <a16:creationId xmlns:a16="http://schemas.microsoft.com/office/drawing/2014/main" id="{2DA843CB-0E6C-8D5E-1B31-485E3BC42E01}"/>
              </a:ext>
            </a:extLst>
          </p:cNvPr>
          <p:cNvSpPr txBox="1"/>
          <p:nvPr/>
        </p:nvSpPr>
        <p:spPr>
          <a:xfrm>
            <a:off x="244507" y="151179"/>
            <a:ext cx="8654985" cy="6555641"/>
          </a:xfrm>
          <a:prstGeom prst="rect">
            <a:avLst/>
          </a:prstGeom>
          <a:noFill/>
        </p:spPr>
        <p:txBody>
          <a:bodyPr wrap="square">
            <a:spAutoFit/>
          </a:bodyPr>
          <a:lstStyle/>
          <a:p>
            <a:r>
              <a:rPr lang="en-US" sz="3000" dirty="0">
                <a:latin typeface="Book Antiqua" panose="02040602050305030304" pitchFamily="18" charset="0"/>
              </a:rPr>
              <a:t>[1] My little children, I am writing these things to you so that you may not sin. But if anyone does sin, we have an advocate with the Father, Jesus Christ the righteous. [2] He is the propitiation for our sins, and not for ours only but also for the sins of the whole world. [3] And by this we know that we have come to know him, if we keep his commandments. [4] Whoever says “I know him” but does not keep his commandments is a liar, and the truth is not in him, [5] but whoever keeps his word, in him truly the love of God is perfected. By this we may know that we are in him: [6] whoever says he abides in him ought to walk in the same way in which he walked.</a:t>
            </a:r>
          </a:p>
        </p:txBody>
      </p:sp>
    </p:spTree>
    <p:extLst>
      <p:ext uri="{BB962C8B-B14F-4D97-AF65-F5344CB8AC3E}">
        <p14:creationId xmlns:p14="http://schemas.microsoft.com/office/powerpoint/2010/main" val="3656447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- 4.2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4</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- 5.1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159 - When My Love To Christ Grows Weak - 5.2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5EA66954-E159-B2EB-C584-EEFF746A2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8575"/>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CA325058-B381-3530-E532-07D65FF9FECA}"/>
              </a:ext>
            </a:extLst>
          </p:cNvPr>
          <p:cNvSpPr>
            <a:spLocks noChangeArrowheads="1"/>
          </p:cNvSpPr>
          <p:nvPr/>
        </p:nvSpPr>
        <p:spPr bwMode="auto">
          <a:xfrm>
            <a:off x="0" y="2362200"/>
            <a:ext cx="9144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600">
                <a:solidFill>
                  <a:schemeClr val="bg1"/>
                </a:solidFill>
                <a:latin typeface="Tahoma" panose="020B0604030504040204" pitchFamily="34" charset="0"/>
              </a:rPr>
              <a:t>Lord’s Supper</a:t>
            </a:r>
          </a:p>
          <a:p>
            <a:pPr algn="ctr">
              <a:spcBef>
                <a:spcPct val="0"/>
              </a:spcBef>
              <a:buFontTx/>
              <a:buNone/>
            </a:pPr>
            <a:r>
              <a:rPr lang="en-US" altLang="en-US" sz="4000">
                <a:solidFill>
                  <a:schemeClr val="bg1"/>
                </a:solidFill>
                <a:latin typeface="Tahoma" panose="020B0604030504040204" pitchFamily="34" charset="0"/>
              </a:rPr>
              <a:t>Do this in remembrance of 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444 - Set Your Mind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1170</Words>
  <Application>Microsoft Macintosh PowerPoint</Application>
  <PresentationFormat>On-screen Show (4:3)</PresentationFormat>
  <Paragraphs>146</Paragraphs>
  <Slides>68</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Book Antiqua</vt:lpstr>
      <vt:lpstr>Calibri</vt:lpstr>
      <vt:lpstr>Calibri Light</vt:lpstr>
      <vt:lpstr>Century Gothic</vt:lpstr>
      <vt:lpstr>Optima</vt:lpstr>
      <vt:lpstr>Tahoma</vt:lpstr>
      <vt:lpstr>Office Theme</vt:lpstr>
      <vt:lpstr>444 - Set Your Mind - Title</vt:lpstr>
      <vt:lpstr>444 - Set Your Mind - 1.1</vt:lpstr>
      <vt:lpstr>444 - Set Your Mind - 1.2</vt:lpstr>
      <vt:lpstr>444 - Set Your Mind - 1.3</vt:lpstr>
      <vt:lpstr>444 - Set Your Mind - 1.4</vt:lpstr>
      <vt:lpstr>444 - Set Your Mind - C.1</vt:lpstr>
      <vt:lpstr>444 - Set Your Mind - C.2</vt:lpstr>
      <vt:lpstr>444 - Set Your Mind - 2.1</vt:lpstr>
      <vt:lpstr>444 - Set Your Mind - 2.2</vt:lpstr>
      <vt:lpstr>444 - Set Your Mind - 2.3</vt:lpstr>
      <vt:lpstr>444 - Set Your Mind - 2.4</vt:lpstr>
      <vt:lpstr>444 - Set Your Mind - C.1</vt:lpstr>
      <vt:lpstr>444 - Set Your Mind - C.2</vt:lpstr>
      <vt:lpstr>518 - Stepping In The Light - Title</vt:lpstr>
      <vt:lpstr>518 - Stepping In The Light - 1.1</vt:lpstr>
      <vt:lpstr>518 - Stepping In The Light - 1.2</vt:lpstr>
      <vt:lpstr>518 - Stepping In The Light - 1.3</vt:lpstr>
      <vt:lpstr>518 - Stepping In The Light - 1.4</vt:lpstr>
      <vt:lpstr>518 - Stepping In The Light - C.1</vt:lpstr>
      <vt:lpstr>518 - Stepping In The Light - C.2</vt:lpstr>
      <vt:lpstr>518 - Stepping In The Light - C.3</vt:lpstr>
      <vt:lpstr>518 - Stepping In The Light - 2.1</vt:lpstr>
      <vt:lpstr>518 - Stepping In The Light - 2.2</vt:lpstr>
      <vt:lpstr>518 - Stepping In The Light - 2.3</vt:lpstr>
      <vt:lpstr>518 - Stepping In The Light - 2.4</vt:lpstr>
      <vt:lpstr>518 - Stepping In The Light - C.1</vt:lpstr>
      <vt:lpstr>518 - Stepping In The Light - C.2</vt:lpstr>
      <vt:lpstr>518 - Stepping In The Light - C.3</vt:lpstr>
      <vt:lpstr>518 - Stepping In The Light - 3.1</vt:lpstr>
      <vt:lpstr>518 - Stepping In The Light - 3.2</vt:lpstr>
      <vt:lpstr>518 - Stepping In The Light - 3.3</vt:lpstr>
      <vt:lpstr>518 - Stepping In The Light - 3.4</vt:lpstr>
      <vt:lpstr>518 - Stepping In The Light - C.1</vt:lpstr>
      <vt:lpstr>518 - Stepping In The Light - C.2</vt:lpstr>
      <vt:lpstr>518 - Stepping In The Light - C.3</vt:lpstr>
      <vt:lpstr>PowerPoint Presentation</vt:lpstr>
      <vt:lpstr>PowerPoint Presentation</vt:lpstr>
      <vt:lpstr>PowerPoint Presentation</vt:lpstr>
      <vt:lpstr>PowerPoint Presentation</vt:lpstr>
      <vt:lpstr>PowerPoint Presentation</vt:lpstr>
      <vt:lpstr>470 - Do You Know My Jesus - Title</vt:lpstr>
      <vt:lpstr>470 - Do You Know My Jesus - 1.1</vt:lpstr>
      <vt:lpstr>470 - Do You Know My Jesus - 1.2</vt:lpstr>
      <vt:lpstr>470 - Do You Know My Jesus - C.1</vt:lpstr>
      <vt:lpstr>470 - Do You Know My Jesus - C.2</vt:lpstr>
      <vt:lpstr>470 - Do You Know My Jesus - C.3</vt:lpstr>
      <vt:lpstr>470 - Do You Know My Jesus - 2.1</vt:lpstr>
      <vt:lpstr>470 - Do You Know My Jesus - 2.2</vt:lpstr>
      <vt:lpstr>470 - Do You Know My Jesus - C.1</vt:lpstr>
      <vt:lpstr>470 - Do You Know My Jesus - C.2</vt:lpstr>
      <vt:lpstr>470 - Do You Know My Jesus - C.3</vt:lpstr>
      <vt:lpstr>470 - Do You Know My Jesus - 3.1</vt:lpstr>
      <vt:lpstr>470 - Do You Know My Jesus - 3.2</vt:lpstr>
      <vt:lpstr>470 - Do You Know My Jesus - C.1</vt:lpstr>
      <vt:lpstr>470 - Do You Know My Jesus - C.2</vt:lpstr>
      <vt:lpstr>470 - Do You Know My Jesus - C.3</vt:lpstr>
      <vt:lpstr>159 - When My Love To Christ Grows Weak - Title</vt:lpstr>
      <vt:lpstr>159 - When My Love To Christ Grows Weak - 1.1</vt:lpstr>
      <vt:lpstr>159 - When My Love To Christ Grows Weak - 1.2</vt:lpstr>
      <vt:lpstr>159 - When My Love To Christ Grows Weak - 2.1</vt:lpstr>
      <vt:lpstr>159 - When My Love To Christ Grows Weak - 2.2</vt:lpstr>
      <vt:lpstr>159 - When My Love To Christ Grows Weak - 3.1</vt:lpstr>
      <vt:lpstr>159 - When My Love To Christ Grows Weak - 3.2</vt:lpstr>
      <vt:lpstr>159 - When My Love To Christ Grows Weak - 4.1</vt:lpstr>
      <vt:lpstr>159 - When My Love To Christ Grows Weak - 4.2</vt:lpstr>
      <vt:lpstr>159 - When My Love To Christ Grows Weak - 5.1</vt:lpstr>
      <vt:lpstr>159 - When My Love To Christ Grows Weak - 5.2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Carter</dc:creator>
  <cp:lastModifiedBy>Joshua Carter</cp:lastModifiedBy>
  <cp:revision>6</cp:revision>
  <dcterms:created xsi:type="dcterms:W3CDTF">2022-11-06T20:13:28Z</dcterms:created>
  <dcterms:modified xsi:type="dcterms:W3CDTF">2022-11-20T20:45:23Z</dcterms:modified>
</cp:coreProperties>
</file>